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05145-0540-486F-A349-844410F8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350E3-CA2E-4E0C-8702-1B45620E1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62B2-E168-4C4F-8C51-46157A69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B896-7ACB-4E16-8AA1-A7894E6E719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6EF03-C80D-485D-BD17-47EA8487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2D19E-83FA-4196-8B22-C9471FD6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05E-4B56-4D65-BB8E-F97A362A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7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6A75C-C8D3-4F79-BBCA-9F4C2E97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F30CF-8872-44F8-95E6-221C9A29C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FB810-5979-4169-A8CC-50670B93F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B896-7ACB-4E16-8AA1-A7894E6E719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8EDCA-7016-4F5E-950E-BE7B0B68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532A2-A56B-496B-9EDA-775D610A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05E-4B56-4D65-BB8E-F97A362A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8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1B880-2CDC-49B9-BDE2-E515D8BFD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958CA-239F-494F-BBE7-8CA84A9CE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F0EDF-D1CD-4C16-B0C2-AB44F9FC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B896-7ACB-4E16-8AA1-A7894E6E719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5F2E7-5A22-417F-AE91-C0B44B5A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CD790-687D-432F-8A8D-B873613C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05E-4B56-4D65-BB8E-F97A362A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2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3CB16-FB2E-4A92-9135-44190B7A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0E1B1-5C52-46BA-B964-66FB5D537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D0AC8-1A3A-44B6-896B-14756248D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B896-7ACB-4E16-8AA1-A7894E6E719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38076-0DA6-40E3-92EC-F34D7F232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CC0C2-8BDA-4DA7-85EA-21DA5656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05E-4B56-4D65-BB8E-F97A362A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5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29345-E7C9-4943-9429-3056187C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B578A-FB67-4635-B167-B88DC23C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2915A-64E8-461C-B564-4C01D4D2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B896-7ACB-4E16-8AA1-A7894E6E719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CEF33-A61B-4B11-AEDF-54FCBD034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91799-84F7-452F-BAE8-3F633403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05E-4B56-4D65-BB8E-F97A362A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7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21E1-A911-4530-9DF6-2F5E3E77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FD7E4-3B16-46A0-A28D-8C4C4AA9F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58080-3FF5-4855-829E-15437AB49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445E4-C922-4552-AFAB-38D8E859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B896-7ACB-4E16-8AA1-A7894E6E719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AB305-770B-4126-BCBB-DC3E25833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969B2-5EBA-4F62-9803-593348A4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05E-4B56-4D65-BB8E-F97A362A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1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F3D5-AC04-4EBC-AA78-EC3CC932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A5729-0A3B-4E10-863C-9A36992DD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498C9-59C3-4B19-AE70-514CEB626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1043B-8784-40A5-8EC5-C9E94E611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09466-1D9B-4F71-BBBA-60101E73C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6F469-91A1-4BF2-BD50-CA193006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B896-7ACB-4E16-8AA1-A7894E6E719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F603C-77E3-42ED-80AB-8F00DD36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8728F-0CCC-46B6-B090-3BE1A105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05E-4B56-4D65-BB8E-F97A362A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3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6F7FE-08E5-4FF8-B288-B3723207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5B52B2-79AF-4ECC-A2C2-DC2FA00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B896-7ACB-4E16-8AA1-A7894E6E719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EB527-3AB4-4DD1-B431-34C7BAE1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0CF-5812-471F-84FE-BB41D017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05E-4B56-4D65-BB8E-F97A362A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83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957A45-FD93-4B04-8026-4423DDB8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B896-7ACB-4E16-8AA1-A7894E6E719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AF0CC-26E9-473D-BFC8-631363BE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8BE57-4D4E-4EDF-B7AD-4A63C8C4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05E-4B56-4D65-BB8E-F97A362A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92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23506-073A-48EA-B4CA-CF583FB3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C0BCD-80AD-42CF-A0A7-8590810D8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01F8C-D4F0-4BE0-AC4B-D87040D2C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504BD-F9FB-4B29-98DD-1F152FA9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B896-7ACB-4E16-8AA1-A7894E6E719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96C50-2B7D-41D8-AB27-6024C3904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96452-774F-455B-832A-D842D18F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05E-4B56-4D65-BB8E-F97A362A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1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0BDB-9932-4E47-9228-70073142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07868-1137-4568-BDC1-FEA24C66E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C6A23-E776-4442-8FB3-4726DAEC4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49BF7-B306-475C-9E3A-1CC152C2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B896-7ACB-4E16-8AA1-A7894E6E719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72C10-10BF-4084-A4E0-728BAE28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D25B1-AEE0-46AB-94E6-634B8724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05E-4B56-4D65-BB8E-F97A362A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68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8D924C-2D03-40FF-A4B2-5EDF499F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BABE1-01FC-445C-B650-230FC18FD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E0383-1BC1-47B0-8CCB-CBD1596B4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CB896-7ACB-4E16-8AA1-A7894E6E719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F5BE6-F572-44B4-BDE1-3FB429287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00E47-AC61-4EB1-A7A3-68046E654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1305E-4B56-4D65-BB8E-F97A362A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06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CF1A26-75AE-4DE7-A804-DBE760785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7" t="22519" r="26583" b="5324"/>
          <a:stretch/>
        </p:blipFill>
        <p:spPr>
          <a:xfrm>
            <a:off x="1107440" y="215057"/>
            <a:ext cx="9977120" cy="64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5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77C025-ADD9-434D-9063-48CA01691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90" t="16073" r="26541" b="6484"/>
          <a:stretch/>
        </p:blipFill>
        <p:spPr>
          <a:xfrm>
            <a:off x="1285240" y="79637"/>
            <a:ext cx="9621519" cy="66987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00F3B7-6436-4BCA-B300-559A7A9FE40F}"/>
              </a:ext>
            </a:extLst>
          </p:cNvPr>
          <p:cNvSpPr/>
          <p:nvPr/>
        </p:nvSpPr>
        <p:spPr>
          <a:xfrm>
            <a:off x="1412240" y="208280"/>
            <a:ext cx="497840" cy="49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06FE7A-EDB4-46C5-8208-BF4648C69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67" t="52444" r="53583" b="41778"/>
          <a:stretch/>
        </p:blipFill>
        <p:spPr>
          <a:xfrm>
            <a:off x="9439422" y="208280"/>
            <a:ext cx="1340338" cy="4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4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FD7346-20F7-40AD-8B93-65486358A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6" t="16889" r="26250" b="12740"/>
          <a:stretch/>
        </p:blipFill>
        <p:spPr>
          <a:xfrm>
            <a:off x="782320" y="81522"/>
            <a:ext cx="10627360" cy="66949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BD2209-E73A-4667-A203-29BCCB172BFB}"/>
              </a:ext>
            </a:extLst>
          </p:cNvPr>
          <p:cNvSpPr/>
          <p:nvPr/>
        </p:nvSpPr>
        <p:spPr>
          <a:xfrm>
            <a:off x="10535920" y="213360"/>
            <a:ext cx="62992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48FCEE-60EE-49DB-B72A-70818EB153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67" t="52444" r="53583" b="41778"/>
          <a:stretch/>
        </p:blipFill>
        <p:spPr>
          <a:xfrm>
            <a:off x="894080" y="223520"/>
            <a:ext cx="1340338" cy="4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7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6E341C0-CBC8-4AEC-ABC8-1ED47D913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403985"/>
            <a:ext cx="6285695" cy="1326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8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336B31-1E7B-4FA5-9B00-AAEA98BCB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9" b="48922"/>
          <a:stretch/>
        </p:blipFill>
        <p:spPr bwMode="auto">
          <a:xfrm>
            <a:off x="316694" y="30638"/>
            <a:ext cx="5652306" cy="67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12EA866-2E86-4F28-BF5B-5991F2780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9" r="2734"/>
          <a:stretch/>
        </p:blipFill>
        <p:spPr bwMode="auto">
          <a:xfrm>
            <a:off x="6223002" y="186847"/>
            <a:ext cx="5642145" cy="64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0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7EB38-3084-44E9-980B-39FBAC149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2" t="24653" r="19141" b="7361"/>
          <a:stretch/>
        </p:blipFill>
        <p:spPr>
          <a:xfrm>
            <a:off x="1282349" y="509196"/>
            <a:ext cx="9627302" cy="583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37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Dutton | Brisant Secure Ltd</dc:creator>
  <cp:lastModifiedBy>Lisa Newman</cp:lastModifiedBy>
  <cp:revision>1</cp:revision>
  <dcterms:created xsi:type="dcterms:W3CDTF">2022-03-22T15:54:59Z</dcterms:created>
  <dcterms:modified xsi:type="dcterms:W3CDTF">2022-03-25T10:24:43Z</dcterms:modified>
</cp:coreProperties>
</file>